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182" y="9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4348-761B-41E3-8C81-C13A41E45FC3}" type="datetimeFigureOut">
              <a:rPr lang="de-DE" smtClean="0"/>
              <a:t>09.09.2019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71C65-087B-479F-B262-89A8D30CC2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787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4348-761B-41E3-8C81-C13A41E45FC3}" type="datetimeFigureOut">
              <a:rPr lang="de-DE" smtClean="0"/>
              <a:t>09.09.2019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71C65-087B-479F-B262-89A8D30CC2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529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4348-761B-41E3-8C81-C13A41E45FC3}" type="datetimeFigureOut">
              <a:rPr lang="de-DE" smtClean="0"/>
              <a:t>09.09.2019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71C65-087B-479F-B262-89A8D30CC2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677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4348-761B-41E3-8C81-C13A41E45FC3}" type="datetimeFigureOut">
              <a:rPr lang="de-DE" smtClean="0"/>
              <a:t>09.09.2019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71C65-087B-479F-B262-89A8D30CC2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62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4348-761B-41E3-8C81-C13A41E45FC3}" type="datetimeFigureOut">
              <a:rPr lang="de-DE" smtClean="0"/>
              <a:t>09.09.2019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71C65-087B-479F-B262-89A8D30CC2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556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4348-761B-41E3-8C81-C13A41E45FC3}" type="datetimeFigureOut">
              <a:rPr lang="de-DE" smtClean="0"/>
              <a:t>09.09.2019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71C65-087B-479F-B262-89A8D30CC2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97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4348-761B-41E3-8C81-C13A41E45FC3}" type="datetimeFigureOut">
              <a:rPr lang="de-DE" smtClean="0"/>
              <a:t>09.09.2019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71C65-087B-479F-B262-89A8D30CC2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68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4348-761B-41E3-8C81-C13A41E45FC3}" type="datetimeFigureOut">
              <a:rPr lang="de-DE" smtClean="0"/>
              <a:t>09.09.2019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71C65-087B-479F-B262-89A8D30CC2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91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4348-761B-41E3-8C81-C13A41E45FC3}" type="datetimeFigureOut">
              <a:rPr lang="de-DE" smtClean="0"/>
              <a:t>09.09.2019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71C65-087B-479F-B262-89A8D30CC2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367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4348-761B-41E3-8C81-C13A41E45FC3}" type="datetimeFigureOut">
              <a:rPr lang="de-DE" smtClean="0"/>
              <a:t>09.09.2019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71C65-087B-479F-B262-89A8D30CC2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5003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4348-761B-41E3-8C81-C13A41E45FC3}" type="datetimeFigureOut">
              <a:rPr lang="de-DE" smtClean="0"/>
              <a:t>09.09.2019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71C65-087B-479F-B262-89A8D30CC2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16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04348-761B-41E3-8C81-C13A41E45FC3}" type="datetimeFigureOut">
              <a:rPr lang="de-DE" smtClean="0"/>
              <a:t>09.09.2019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71C65-087B-479F-B262-89A8D30CC2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89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44274" y="2643758"/>
            <a:ext cx="8229600" cy="9856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5400" dirty="0" smtClean="0"/>
              <a:t/>
            </a:r>
            <a:br>
              <a:rPr lang="de-DE" sz="5400" dirty="0" smtClean="0"/>
            </a:br>
            <a:r>
              <a:rPr lang="de-DE" sz="5400" dirty="0" smtClean="0"/>
              <a:t/>
            </a:r>
            <a:br>
              <a:rPr lang="de-DE" sz="5400" dirty="0" smtClean="0"/>
            </a:br>
            <a:r>
              <a:rPr lang="de-DE" sz="6600" smtClean="0"/>
              <a:t>Und jetzt Sie</a:t>
            </a:r>
            <a:r>
              <a:rPr lang="de-DE" sz="6600" dirty="0" smtClean="0"/>
              <a:t>!</a:t>
            </a:r>
            <a:br>
              <a:rPr lang="de-DE" sz="6600" dirty="0" smtClean="0"/>
            </a:br>
            <a:endParaRPr lang="de-DE" sz="6600" dirty="0"/>
          </a:p>
        </p:txBody>
      </p:sp>
      <p:pic>
        <p:nvPicPr>
          <p:cNvPr id="5" name="Picture 2" descr="C:\Users\Office1\Desktop\Smartphone_icon_-_Noun_Project_283536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166" y="790762"/>
            <a:ext cx="1817815" cy="1957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307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Office2</dc:creator>
  <cp:lastModifiedBy>Office2</cp:lastModifiedBy>
  <cp:revision>2</cp:revision>
  <dcterms:created xsi:type="dcterms:W3CDTF">2018-12-13T10:54:48Z</dcterms:created>
  <dcterms:modified xsi:type="dcterms:W3CDTF">2019-09-09T08:25:53Z</dcterms:modified>
</cp:coreProperties>
</file>